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9" r:id="rId2"/>
    <p:sldId id="299" r:id="rId3"/>
    <p:sldId id="306" r:id="rId4"/>
    <p:sldId id="263" r:id="rId5"/>
    <p:sldId id="258" r:id="rId6"/>
    <p:sldId id="293" r:id="rId7"/>
    <p:sldId id="300" r:id="rId8"/>
    <p:sldId id="291" r:id="rId9"/>
    <p:sldId id="301" r:id="rId10"/>
    <p:sldId id="302" r:id="rId11"/>
    <p:sldId id="303" r:id="rId12"/>
    <p:sldId id="304" r:id="rId13"/>
    <p:sldId id="305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468" autoAdjust="0"/>
  </p:normalViewPr>
  <p:slideViewPr>
    <p:cSldViewPr snapToGrid="0">
      <p:cViewPr varScale="1">
        <p:scale>
          <a:sx n="85" d="100"/>
          <a:sy n="85" d="100"/>
        </p:scale>
        <p:origin x="39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209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70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9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972" y="847555"/>
            <a:ext cx="58932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+mj-lt"/>
              </a:rPr>
              <a:t>Rocks can be described using their physical properties.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The physical properties geologists use are colour, layers, crystals or grains, and air holes.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On your whiteboard, describe the rock pictured.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694" r="8712"/>
          <a:stretch/>
        </p:blipFill>
        <p:spPr>
          <a:xfrm>
            <a:off x="6815928" y="847555"/>
            <a:ext cx="4919808" cy="409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796264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there grains?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888879" y="4957301"/>
            <a:ext cx="4380099" cy="1634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70C0"/>
                </a:solidFill>
                <a:latin typeface="+mn-lt"/>
              </a:rPr>
              <a:t>Rock salt is a chemical sedimentary rock because it is made from substances dissolved in water.</a:t>
            </a:r>
            <a:endParaRPr lang="en-AU" sz="2400" dirty="0">
              <a:solidFill>
                <a:srgbClr val="0070C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28566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it made from</a:t>
                      </a:r>
                      <a:r>
                        <a:rPr lang="en-AU" baseline="0" dirty="0"/>
                        <a:t> dead plants or animals?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07550"/>
              </p:ext>
            </p:extLst>
          </p:nvPr>
        </p:nvGraphicFramePr>
        <p:xfrm>
          <a:off x="9351856" y="2399706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it made from substances dissolved in water?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25220"/>
              </p:ext>
            </p:extLst>
          </p:nvPr>
        </p:nvGraphicFramePr>
        <p:xfrm>
          <a:off x="186292" y="926873"/>
          <a:ext cx="3432039" cy="4347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Sedimentary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Made of grains cemented together</a:t>
                      </a:r>
                      <a:r>
                        <a:rPr lang="en-AU" sz="2000" baseline="0" dirty="0"/>
                        <a:t> = </a:t>
                      </a:r>
                      <a:r>
                        <a:rPr lang="en-AU" sz="2000" b="1" baseline="0" dirty="0"/>
                        <a:t>clastic sedimentary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Not made of grains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dead plant or animal material = </a:t>
                      </a:r>
                      <a:r>
                        <a:rPr lang="en-AU" sz="2000" b="1" baseline="0" dirty="0"/>
                        <a:t>biological sedimentary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substances dissolved in water = </a:t>
                      </a:r>
                      <a:r>
                        <a:rPr lang="en-AU" sz="2000" b="1" baseline="0" dirty="0"/>
                        <a:t>chemical sedimentary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100082" y="4252110"/>
            <a:ext cx="435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Rock salt – made from evaporated sea water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788" y="1029257"/>
            <a:ext cx="4716349" cy="315566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2C3B835B-5E33-4C16-9624-A7489E6B6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75402"/>
              </p:ext>
            </p:extLst>
          </p:nvPr>
        </p:nvGraphicFramePr>
        <p:xfrm>
          <a:off x="9351856" y="4946007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sediment </a:t>
                      </a:r>
                      <a:r>
                        <a:rPr lang="en-AU" b="0" dirty="0"/>
                        <a:t>(</a:t>
                      </a:r>
                      <a:r>
                        <a:rPr lang="en-AU" b="0" i="1" dirty="0"/>
                        <a:t>noun</a:t>
                      </a:r>
                      <a:r>
                        <a:rPr lang="en-AU" b="0" dirty="0"/>
                        <a:t>)</a:t>
                      </a:r>
                      <a:endParaRPr lang="en-AU" b="1" dirty="0"/>
                    </a:p>
                    <a:p>
                      <a:r>
                        <a:rPr lang="en-AU" dirty="0"/>
                        <a:t>small rock particles</a:t>
                      </a:r>
                    </a:p>
                    <a:p>
                      <a:endParaRPr lang="en-AU" dirty="0"/>
                    </a:p>
                    <a:p>
                      <a:r>
                        <a:rPr lang="en-AU" b="1" baseline="0" dirty="0"/>
                        <a:t>compact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verb</a:t>
                      </a:r>
                      <a:r>
                        <a:rPr lang="en-AU" b="0" baseline="0" dirty="0"/>
                        <a:t>)</a:t>
                      </a:r>
                      <a:endParaRPr lang="en-AU" b="1" baseline="0" dirty="0"/>
                    </a:p>
                    <a:p>
                      <a:r>
                        <a:rPr lang="en-AU" baseline="0" dirty="0"/>
                        <a:t>press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92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796264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there grains?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28566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it made from</a:t>
                      </a:r>
                      <a:r>
                        <a:rPr lang="en-AU" baseline="0" dirty="0"/>
                        <a:t> dead plants or animals?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07550"/>
              </p:ext>
            </p:extLst>
          </p:nvPr>
        </p:nvGraphicFramePr>
        <p:xfrm>
          <a:off x="9351856" y="2399706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it made from substances dissolved in water?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25220"/>
              </p:ext>
            </p:extLst>
          </p:nvPr>
        </p:nvGraphicFramePr>
        <p:xfrm>
          <a:off x="186292" y="926873"/>
          <a:ext cx="3432039" cy="4347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Sedimentary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Made of grains cemented together</a:t>
                      </a:r>
                      <a:r>
                        <a:rPr lang="en-AU" sz="2000" baseline="0" dirty="0"/>
                        <a:t> = </a:t>
                      </a:r>
                      <a:r>
                        <a:rPr lang="en-AU" sz="2000" b="1" baseline="0" dirty="0"/>
                        <a:t>clastic sedimentary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Not made of grains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dead plant or animal material = </a:t>
                      </a:r>
                      <a:r>
                        <a:rPr lang="en-AU" sz="2000" b="1" baseline="0" dirty="0"/>
                        <a:t>biological sedimentary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substances dissolved in water = </a:t>
                      </a:r>
                      <a:r>
                        <a:rPr lang="en-AU" sz="2000" b="1" baseline="0" dirty="0"/>
                        <a:t>chemical sedimentary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132647" y="4616602"/>
            <a:ext cx="338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Coal – made from fossilised plants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738" y="904987"/>
            <a:ext cx="5078458" cy="362094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B4C2FDBA-710D-4108-B1BB-72DF1C609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75402"/>
              </p:ext>
            </p:extLst>
          </p:nvPr>
        </p:nvGraphicFramePr>
        <p:xfrm>
          <a:off x="9351856" y="4946007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sediment </a:t>
                      </a:r>
                      <a:r>
                        <a:rPr lang="en-AU" b="0" dirty="0"/>
                        <a:t>(</a:t>
                      </a:r>
                      <a:r>
                        <a:rPr lang="en-AU" b="0" i="1" dirty="0"/>
                        <a:t>noun</a:t>
                      </a:r>
                      <a:r>
                        <a:rPr lang="en-AU" b="0" dirty="0"/>
                        <a:t>)</a:t>
                      </a:r>
                      <a:endParaRPr lang="en-AU" b="1" dirty="0"/>
                    </a:p>
                    <a:p>
                      <a:r>
                        <a:rPr lang="en-AU" dirty="0"/>
                        <a:t>small rock particles</a:t>
                      </a:r>
                    </a:p>
                    <a:p>
                      <a:endParaRPr lang="en-AU" dirty="0"/>
                    </a:p>
                    <a:p>
                      <a:r>
                        <a:rPr lang="en-AU" b="1" baseline="0" dirty="0"/>
                        <a:t>compact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verb</a:t>
                      </a:r>
                      <a:r>
                        <a:rPr lang="en-AU" b="0" baseline="0" dirty="0"/>
                        <a:t>)</a:t>
                      </a:r>
                      <a:endParaRPr lang="en-AU" b="1" baseline="0" dirty="0"/>
                    </a:p>
                    <a:p>
                      <a:r>
                        <a:rPr lang="en-AU" baseline="0" dirty="0"/>
                        <a:t>press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4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796264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there grains?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28566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it made from</a:t>
                      </a:r>
                      <a:r>
                        <a:rPr lang="en-AU" baseline="0" dirty="0"/>
                        <a:t> dead plants or animals?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07550"/>
              </p:ext>
            </p:extLst>
          </p:nvPr>
        </p:nvGraphicFramePr>
        <p:xfrm>
          <a:off x="9351856" y="2399706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it made from substances dissolved in water?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25220"/>
              </p:ext>
            </p:extLst>
          </p:nvPr>
        </p:nvGraphicFramePr>
        <p:xfrm>
          <a:off x="186292" y="926873"/>
          <a:ext cx="3432039" cy="4347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Sedimentary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Made of grains cemented together</a:t>
                      </a:r>
                      <a:r>
                        <a:rPr lang="en-AU" sz="2000" baseline="0" dirty="0"/>
                        <a:t> = </a:t>
                      </a:r>
                      <a:r>
                        <a:rPr lang="en-AU" sz="2000" b="1" baseline="0" dirty="0"/>
                        <a:t>clastic sedimentary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Not made of grains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dead plant or animal material = </a:t>
                      </a:r>
                      <a:r>
                        <a:rPr lang="en-AU" sz="2000" b="1" baseline="0" dirty="0"/>
                        <a:t>biological sedimentary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substances dissolved in water = </a:t>
                      </a:r>
                      <a:r>
                        <a:rPr lang="en-AU" sz="2000" b="1" baseline="0" dirty="0"/>
                        <a:t>chemical sedimentary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4095460" y="1128826"/>
            <a:ext cx="4745609" cy="3476833"/>
            <a:chOff x="6832756" y="148208"/>
            <a:chExt cx="2369934" cy="187973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2756" y="148208"/>
              <a:ext cx="2369934" cy="161327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832756" y="1770706"/>
              <a:ext cx="2369934" cy="257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Sandstone – made from sand 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1B8652E4-492A-4540-84D1-1CED35593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75402"/>
              </p:ext>
            </p:extLst>
          </p:nvPr>
        </p:nvGraphicFramePr>
        <p:xfrm>
          <a:off x="9351856" y="4946007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sediment </a:t>
                      </a:r>
                      <a:r>
                        <a:rPr lang="en-AU" b="0" dirty="0"/>
                        <a:t>(</a:t>
                      </a:r>
                      <a:r>
                        <a:rPr lang="en-AU" b="0" i="1" dirty="0"/>
                        <a:t>noun</a:t>
                      </a:r>
                      <a:r>
                        <a:rPr lang="en-AU" b="0" dirty="0"/>
                        <a:t>)</a:t>
                      </a:r>
                      <a:endParaRPr lang="en-AU" b="1" dirty="0"/>
                    </a:p>
                    <a:p>
                      <a:r>
                        <a:rPr lang="en-AU" dirty="0"/>
                        <a:t>small rock particles</a:t>
                      </a:r>
                    </a:p>
                    <a:p>
                      <a:endParaRPr lang="en-AU" dirty="0"/>
                    </a:p>
                    <a:p>
                      <a:r>
                        <a:rPr lang="en-AU" b="1" baseline="0" dirty="0"/>
                        <a:t>compact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verb</a:t>
                      </a:r>
                      <a:r>
                        <a:rPr lang="en-AU" b="0" baseline="0" dirty="0"/>
                        <a:t>)</a:t>
                      </a:r>
                      <a:endParaRPr lang="en-AU" b="1" baseline="0" dirty="0"/>
                    </a:p>
                    <a:p>
                      <a:r>
                        <a:rPr lang="en-AU" baseline="0" dirty="0"/>
                        <a:t>press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11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796264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there grains?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28566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it made from</a:t>
                      </a:r>
                      <a:r>
                        <a:rPr lang="en-AU" baseline="0" dirty="0"/>
                        <a:t> dead plants or animals?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07550"/>
              </p:ext>
            </p:extLst>
          </p:nvPr>
        </p:nvGraphicFramePr>
        <p:xfrm>
          <a:off x="9351856" y="2399706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it made from substances dissolved in water?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25220"/>
              </p:ext>
            </p:extLst>
          </p:nvPr>
        </p:nvGraphicFramePr>
        <p:xfrm>
          <a:off x="186292" y="926873"/>
          <a:ext cx="3432039" cy="4347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Sedimentary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Made of grains cemented together</a:t>
                      </a:r>
                      <a:r>
                        <a:rPr lang="en-AU" sz="2000" baseline="0" dirty="0"/>
                        <a:t> = </a:t>
                      </a:r>
                      <a:r>
                        <a:rPr lang="en-AU" sz="2000" b="1" baseline="0" dirty="0"/>
                        <a:t>clastic sedimentary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Not made of grains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dead plant or animal material = </a:t>
                      </a:r>
                      <a:r>
                        <a:rPr lang="en-AU" sz="2000" b="1" baseline="0" dirty="0"/>
                        <a:t>biological sedimentary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substances dissolved in water = </a:t>
                      </a:r>
                      <a:r>
                        <a:rPr lang="en-AU" sz="2000" b="1" baseline="0" dirty="0"/>
                        <a:t>chemical sedimentary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626" y="926873"/>
            <a:ext cx="5147507" cy="31907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40331" y="4252068"/>
            <a:ext cx="50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Stalagmites – made when water evaporates in caves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C6E1BA57-C09A-4FD5-9BC3-7B8CB1173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75402"/>
              </p:ext>
            </p:extLst>
          </p:nvPr>
        </p:nvGraphicFramePr>
        <p:xfrm>
          <a:off x="9351856" y="4946007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sediment </a:t>
                      </a:r>
                      <a:r>
                        <a:rPr lang="en-AU" b="0" dirty="0"/>
                        <a:t>(</a:t>
                      </a:r>
                      <a:r>
                        <a:rPr lang="en-AU" b="0" i="1" dirty="0"/>
                        <a:t>noun</a:t>
                      </a:r>
                      <a:r>
                        <a:rPr lang="en-AU" b="0" dirty="0"/>
                        <a:t>)</a:t>
                      </a:r>
                      <a:endParaRPr lang="en-AU" b="1" dirty="0"/>
                    </a:p>
                    <a:p>
                      <a:r>
                        <a:rPr lang="en-AU" dirty="0"/>
                        <a:t>small rock particles</a:t>
                      </a:r>
                    </a:p>
                    <a:p>
                      <a:endParaRPr lang="en-AU" dirty="0"/>
                    </a:p>
                    <a:p>
                      <a:r>
                        <a:rPr lang="en-AU" b="1" baseline="0" dirty="0"/>
                        <a:t>compact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verb</a:t>
                      </a:r>
                      <a:r>
                        <a:rPr lang="en-AU" b="0" baseline="0" dirty="0"/>
                        <a:t>)</a:t>
                      </a:r>
                      <a:endParaRPr lang="en-AU" b="1" baseline="0" dirty="0"/>
                    </a:p>
                    <a:p>
                      <a:r>
                        <a:rPr lang="en-AU" baseline="0" dirty="0"/>
                        <a:t>press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1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5" y="971188"/>
            <a:ext cx="10331172" cy="2946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/>
              <a:t>The properties of rocks are determined by how they are formed and will affect how they are used.</a:t>
            </a:r>
          </a:p>
          <a:p>
            <a:pPr>
              <a:spcAft>
                <a:spcPts val="1200"/>
              </a:spcAft>
            </a:pPr>
            <a:endParaRPr lang="en-AU" sz="2800" dirty="0"/>
          </a:p>
        </p:txBody>
      </p:sp>
      <p:sp>
        <p:nvSpPr>
          <p:cNvPr id="3" name="Rectangle 2"/>
          <p:cNvSpPr/>
          <p:nvPr/>
        </p:nvSpPr>
        <p:spPr>
          <a:xfrm>
            <a:off x="6167058" y="5316102"/>
            <a:ext cx="4704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111111"/>
                </a:solidFill>
                <a:latin typeface="Segoe UI" panose="020B0502040204020203" pitchFamily="34" charset="0"/>
              </a:rPr>
              <a:t>Gypsum </a:t>
            </a:r>
            <a:r>
              <a:rPr lang="en-GB" dirty="0" smtClean="0">
                <a:solidFill>
                  <a:srgbClr val="111111"/>
                </a:solidFill>
                <a:latin typeface="Segoe UI" panose="020B0502040204020203" pitchFamily="34" charset="0"/>
              </a:rPr>
              <a:t>is a main ingredient in plaster boards, used </a:t>
            </a:r>
            <a:r>
              <a:rPr lang="en-GB" dirty="0">
                <a:solidFill>
                  <a:srgbClr val="111111"/>
                </a:solidFill>
                <a:latin typeface="Segoe UI" panose="020B0502040204020203" pitchFamily="34" charset="0"/>
              </a:rPr>
              <a:t>as a finish for walls and ceilings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07" y="2096259"/>
            <a:ext cx="4505325" cy="2990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4" y="2329154"/>
            <a:ext cx="5674669" cy="22147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862" y="4778269"/>
            <a:ext cx="4704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111111"/>
                </a:solidFill>
                <a:latin typeface="Segoe UI" panose="020B0502040204020203" pitchFamily="34" charset="0"/>
              </a:rPr>
              <a:t>Limestone retaining wall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65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5" y="833059"/>
            <a:ext cx="3176872" cy="152966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Order </a:t>
            </a:r>
            <a:r>
              <a:rPr lang="en-AU" sz="2800" dirty="0" smtClean="0"/>
              <a:t>the </a:t>
            </a:r>
            <a:r>
              <a:rPr lang="en-AU" sz="2800" dirty="0"/>
              <a:t>steps for forming sedimentary rocks in the correct order.</a:t>
            </a:r>
          </a:p>
          <a:p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-2" y="2381997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67554" y="3134023"/>
            <a:ext cx="8158389" cy="929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How are biological sedimentary rocks different to chemical sedimentary rocks?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4239170"/>
            <a:ext cx="2311405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89017" y="5088852"/>
            <a:ext cx="8573516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Anhydrite is found where large amounts of sea water have evaporated. What type of sedimentary rock is it? Explain your choice.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54666"/>
              </p:ext>
            </p:extLst>
          </p:nvPr>
        </p:nvGraphicFramePr>
        <p:xfrm>
          <a:off x="8699270" y="2463567"/>
          <a:ext cx="3432039" cy="4347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Sedimentary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Made of grains cemented together</a:t>
                      </a:r>
                      <a:r>
                        <a:rPr lang="en-AU" sz="2000" baseline="0" dirty="0"/>
                        <a:t> = </a:t>
                      </a:r>
                      <a:r>
                        <a:rPr lang="en-AU" sz="2000" b="1" baseline="0" dirty="0"/>
                        <a:t>clastic sedimentary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Not made of grains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dead plant or animal material = </a:t>
                      </a:r>
                      <a:r>
                        <a:rPr lang="en-AU" sz="2000" b="1" baseline="0" dirty="0"/>
                        <a:t>biological sedimentary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substances dissolved in water = </a:t>
                      </a:r>
                      <a:r>
                        <a:rPr lang="en-AU" sz="2000" b="1" baseline="0" dirty="0"/>
                        <a:t>chemical sedimentary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702479" y="303052"/>
            <a:ext cx="842883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romanLcPeriod"/>
            </a:pPr>
            <a:r>
              <a:rPr lang="en-AU" sz="2000" dirty="0"/>
              <a:t>The lower layers of sediment start to compact</a:t>
            </a:r>
          </a:p>
          <a:p>
            <a:pPr marL="514350" indent="-514350">
              <a:spcAft>
                <a:spcPts val="1200"/>
              </a:spcAft>
              <a:buFont typeface="+mj-lt"/>
              <a:buAutoNum type="romanLcPeriod"/>
            </a:pPr>
            <a:r>
              <a:rPr lang="en-AU" sz="2000" dirty="0"/>
              <a:t>Sediments deposited in layers</a:t>
            </a:r>
          </a:p>
          <a:p>
            <a:pPr marL="514350" indent="-514350">
              <a:spcAft>
                <a:spcPts val="1200"/>
              </a:spcAft>
              <a:buFont typeface="+mj-lt"/>
              <a:buAutoNum type="romanLcPeriod"/>
            </a:pPr>
            <a:r>
              <a:rPr lang="en-AU" sz="2000" dirty="0"/>
              <a:t>When the water evaporates, the chemicals cement the grains together</a:t>
            </a:r>
          </a:p>
          <a:p>
            <a:pPr marL="514350" indent="-514350">
              <a:spcAft>
                <a:spcPts val="1200"/>
              </a:spcAft>
              <a:buFont typeface="+mj-lt"/>
              <a:buAutoNum type="romanLcPeriod"/>
            </a:pPr>
            <a:r>
              <a:rPr lang="en-AU" sz="2000" dirty="0"/>
              <a:t>Chemicals dissolved in water soak into sediments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94778" y="3625727"/>
            <a:ext cx="3130577" cy="1463125"/>
            <a:chOff x="5494778" y="3625727"/>
            <a:chExt cx="3130577" cy="14631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2008" y="3625727"/>
              <a:ext cx="1953347" cy="146312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494778" y="4639279"/>
              <a:ext cx="1103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Anhydrite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3" grpId="0"/>
      <p:bldP spid="9" grpId="0" animBg="1"/>
      <p:bldP spid="1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4" y="845332"/>
            <a:ext cx="11924446" cy="58482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+mn-lt"/>
              </a:rPr>
              <a:t>Download the worksheet from Connect or collect a paper copy from your teacher.</a:t>
            </a:r>
          </a:p>
          <a:p>
            <a:endParaRPr lang="en-AU" sz="2800" dirty="0">
              <a:latin typeface="+mn-lt"/>
            </a:endParaRPr>
          </a:p>
          <a:p>
            <a:r>
              <a:rPr lang="en-AU" sz="2800" dirty="0">
                <a:latin typeface="+mn-lt"/>
              </a:rPr>
              <a:t>Answer the questions on the worksheet in full sentences. You can use the text book to help you if you get stuck.</a:t>
            </a:r>
          </a:p>
          <a:p>
            <a:endParaRPr lang="en-AU" sz="2800" dirty="0">
              <a:latin typeface="+mn-lt"/>
            </a:endParaRPr>
          </a:p>
          <a:p>
            <a:endParaRPr lang="en-AU" sz="2800" dirty="0">
              <a:latin typeface="+mn-lt"/>
            </a:endParaRPr>
          </a:p>
          <a:p>
            <a:endParaRPr lang="en-A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972" y="847555"/>
            <a:ext cx="5893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+mj-lt"/>
              </a:rPr>
              <a:t>Intrusive igneous rocks</a:t>
            </a:r>
            <a:r>
              <a:rPr lang="en-AU" sz="2800" dirty="0"/>
              <a:t> form when magma cools slowly underground. As a result, they</a:t>
            </a:r>
            <a:r>
              <a:rPr lang="en-AU" sz="2800" dirty="0">
                <a:latin typeface="+mj-lt"/>
              </a:rPr>
              <a:t> have large crystals.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>
                <a:latin typeface="+mj-lt"/>
              </a:rPr>
              <a:t>Explain how extrusive igneous rocks form and describe their crystal size.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12" y="329456"/>
            <a:ext cx="5771012" cy="458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DF13E0C-AA9B-4AD2-A652-D403183AAEF2}"/>
              </a:ext>
            </a:extLst>
          </p:cNvPr>
          <p:cNvSpPr txBox="1">
            <a:spLocks/>
          </p:cNvSpPr>
          <p:nvPr/>
        </p:nvSpPr>
        <p:spPr>
          <a:xfrm>
            <a:off x="2135840" y="2057400"/>
            <a:ext cx="8274424" cy="2514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Sedimentary Rocks</a:t>
            </a:r>
            <a: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AU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Year 8 Science</a:t>
            </a:r>
            <a:endParaRPr lang="en-A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25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/>
            </a:r>
            <a:br>
              <a:rPr lang="en-AU" sz="3200" dirty="0"/>
            </a:b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21968"/>
              </p:ext>
            </p:extLst>
          </p:nvPr>
        </p:nvGraphicFramePr>
        <p:xfrm>
          <a:off x="9530199" y="1482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rocks are we learning about today?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260730" y="3223067"/>
            <a:ext cx="9186200" cy="319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Think, Pair, Share: Identify two similarities and two differences between these two rocks.</a:t>
            </a:r>
          </a:p>
          <a:p>
            <a:endParaRPr lang="en-A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38150" y="803562"/>
            <a:ext cx="8323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>
                <a:latin typeface="+mj-lt"/>
              </a:rPr>
              <a:t>Define sedimentary rocks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>
                <a:latin typeface="+mj-lt"/>
              </a:rPr>
              <a:t>Describe how sedimentary rocks form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>
                <a:latin typeface="+mj-lt"/>
              </a:rPr>
              <a:t>Identify types of sedimentary rocks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1694" r="8712"/>
          <a:stretch/>
        </p:blipFill>
        <p:spPr>
          <a:xfrm>
            <a:off x="6878781" y="3675777"/>
            <a:ext cx="3589263" cy="2984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141" y="4184353"/>
            <a:ext cx="3346568" cy="2233834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6C6DE060-1D9D-4734-A7C8-BB6C5CBE1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58166"/>
              </p:ext>
            </p:extLst>
          </p:nvPr>
        </p:nvGraphicFramePr>
        <p:xfrm>
          <a:off x="9530199" y="1237447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learning about sedimentary rocks?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11636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are sediments?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5025925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Sedimentary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Layers of sediment pile up and are compacted by the pressure from the layers above, forming a sedimentary rock.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167483"/>
              </p:ext>
            </p:extLst>
          </p:nvPr>
        </p:nvGraphicFramePr>
        <p:xfrm>
          <a:off x="9351856" y="1326995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</a:t>
                      </a:r>
                      <a:r>
                        <a:rPr lang="en-AU" baseline="0" dirty="0"/>
                        <a:t> causes the layers to become compacted?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593284"/>
              </p:ext>
            </p:extLst>
          </p:nvPr>
        </p:nvGraphicFramePr>
        <p:xfrm>
          <a:off x="9351856" y="2630572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are sedimentary rocks formed?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989529"/>
              </p:ext>
            </p:extLst>
          </p:nvPr>
        </p:nvGraphicFramePr>
        <p:xfrm>
          <a:off x="9351856" y="4946007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sediment </a:t>
                      </a:r>
                      <a:r>
                        <a:rPr lang="en-AU" b="0" dirty="0"/>
                        <a:t>(</a:t>
                      </a:r>
                      <a:r>
                        <a:rPr lang="en-AU" b="0" i="1" dirty="0"/>
                        <a:t>noun</a:t>
                      </a:r>
                      <a:r>
                        <a:rPr lang="en-AU" b="0" dirty="0"/>
                        <a:t>)</a:t>
                      </a:r>
                      <a:endParaRPr lang="en-AU" b="1" dirty="0"/>
                    </a:p>
                    <a:p>
                      <a:r>
                        <a:rPr lang="en-AU" dirty="0"/>
                        <a:t>small rock particles</a:t>
                      </a:r>
                    </a:p>
                    <a:p>
                      <a:endParaRPr lang="en-AU" dirty="0"/>
                    </a:p>
                    <a:p>
                      <a:r>
                        <a:rPr lang="en-AU" b="1" baseline="0" dirty="0"/>
                        <a:t>compact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verb</a:t>
                      </a:r>
                      <a:r>
                        <a:rPr lang="en-AU" b="0" baseline="0" dirty="0"/>
                        <a:t>)</a:t>
                      </a:r>
                      <a:endParaRPr lang="en-AU" b="1" baseline="0" dirty="0"/>
                    </a:p>
                    <a:p>
                      <a:r>
                        <a:rPr lang="en-AU" baseline="0" dirty="0"/>
                        <a:t>press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82" y="863003"/>
            <a:ext cx="3285389" cy="48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191846"/>
              </p:ext>
            </p:extLst>
          </p:nvPr>
        </p:nvGraphicFramePr>
        <p:xfrm>
          <a:off x="9351856" y="73553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are sediments?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6074263" cy="5710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Forming Sedimentary Rocks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AU" sz="2800" dirty="0">
                <a:latin typeface="+mn-lt"/>
              </a:rPr>
              <a:t>Sediments are deposited in layers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AU" sz="1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AU" sz="2800" dirty="0">
                <a:latin typeface="+mn-lt"/>
              </a:rPr>
              <a:t>The lower layers of sediment start to compact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AU" sz="1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AU" sz="2800" dirty="0">
                <a:latin typeface="+mn-lt"/>
              </a:rPr>
              <a:t>Chemicals are dissolved in water and soak into sediments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AU" sz="1800" dirty="0">
              <a:latin typeface="+mn-lt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AU" sz="2800" dirty="0">
                <a:latin typeface="+mn-lt"/>
              </a:rPr>
              <a:t>When the water evaporates, the chemicals cement the grains together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800" dirty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95569"/>
              </p:ext>
            </p:extLst>
          </p:nvPr>
        </p:nvGraphicFramePr>
        <p:xfrm>
          <a:off x="9351856" y="893111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the first step in forming</a:t>
                      </a:r>
                      <a:r>
                        <a:rPr lang="en-AU" baseline="0" dirty="0"/>
                        <a:t> a sedimentary rock?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522557"/>
              </p:ext>
            </p:extLst>
          </p:nvPr>
        </p:nvGraphicFramePr>
        <p:xfrm>
          <a:off x="9351856" y="2256229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happens to the lower layers?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40"/>
          <a:stretch/>
        </p:blipFill>
        <p:spPr>
          <a:xfrm>
            <a:off x="6322226" y="567550"/>
            <a:ext cx="2681307" cy="1478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1"/>
          <a:stretch/>
        </p:blipFill>
        <p:spPr>
          <a:xfrm>
            <a:off x="6346038" y="3523916"/>
            <a:ext cx="2633682" cy="14314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0"/>
          <a:stretch/>
        </p:blipFill>
        <p:spPr>
          <a:xfrm>
            <a:off x="6322226" y="2046189"/>
            <a:ext cx="2681307" cy="14777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8"/>
          <a:stretch/>
        </p:blipFill>
        <p:spPr>
          <a:xfrm>
            <a:off x="6346038" y="4955412"/>
            <a:ext cx="2633682" cy="1554612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966990"/>
              </p:ext>
            </p:extLst>
          </p:nvPr>
        </p:nvGraphicFramePr>
        <p:xfrm>
          <a:off x="9351856" y="3345026"/>
          <a:ext cx="2605964" cy="1554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are water and chemicals involved in forming a sedimentary rock?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4309B0E8-DD70-47C0-BCD8-C6D43CA08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75402"/>
              </p:ext>
            </p:extLst>
          </p:nvPr>
        </p:nvGraphicFramePr>
        <p:xfrm>
          <a:off x="9351856" y="4946007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sediment </a:t>
                      </a:r>
                      <a:r>
                        <a:rPr lang="en-AU" b="0" dirty="0"/>
                        <a:t>(</a:t>
                      </a:r>
                      <a:r>
                        <a:rPr lang="en-AU" b="0" i="1" dirty="0"/>
                        <a:t>noun</a:t>
                      </a:r>
                      <a:r>
                        <a:rPr lang="en-AU" b="0" dirty="0"/>
                        <a:t>)</a:t>
                      </a:r>
                      <a:endParaRPr lang="en-AU" b="1" dirty="0"/>
                    </a:p>
                    <a:p>
                      <a:r>
                        <a:rPr lang="en-AU" dirty="0"/>
                        <a:t>small rock particles</a:t>
                      </a:r>
                    </a:p>
                    <a:p>
                      <a:endParaRPr lang="en-AU" dirty="0"/>
                    </a:p>
                    <a:p>
                      <a:r>
                        <a:rPr lang="en-AU" b="1" baseline="0" dirty="0"/>
                        <a:t>compact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verb</a:t>
                      </a:r>
                      <a:r>
                        <a:rPr lang="en-AU" b="0" baseline="0" dirty="0"/>
                        <a:t>)</a:t>
                      </a:r>
                      <a:endParaRPr lang="en-AU" b="1" baseline="0" dirty="0"/>
                    </a:p>
                    <a:p>
                      <a:r>
                        <a:rPr lang="en-AU" baseline="0" dirty="0"/>
                        <a:t>press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7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58298"/>
              </p:ext>
            </p:extLst>
          </p:nvPr>
        </p:nvGraphicFramePr>
        <p:xfrm>
          <a:off x="9351856" y="150927"/>
          <a:ext cx="2605964" cy="1554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are clastic sedimentary rocks different to biological sedimentary rocks?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5" y="982208"/>
            <a:ext cx="6786710" cy="5710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Types of Sedimentary Rocks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+mn-lt"/>
              </a:rPr>
              <a:t>Clastic</a:t>
            </a:r>
            <a:r>
              <a:rPr lang="en-AU" sz="2800" dirty="0">
                <a:latin typeface="+mn-lt"/>
              </a:rPr>
              <a:t> sedimentary rocks are made from rock and mineral grains, e.g. sandstone and conglomerate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1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+mn-lt"/>
              </a:rPr>
              <a:t>Biological</a:t>
            </a:r>
            <a:r>
              <a:rPr lang="en-AU" sz="2800" dirty="0">
                <a:latin typeface="+mn-lt"/>
              </a:rPr>
              <a:t> sedimentary rocks are made from dead plant or animal material, e.g. coal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1800" dirty="0">
              <a:latin typeface="+mn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+mn-lt"/>
              </a:rPr>
              <a:t>Chemical</a:t>
            </a:r>
            <a:r>
              <a:rPr lang="en-AU" sz="2800" dirty="0">
                <a:latin typeface="+mn-lt"/>
              </a:rPr>
              <a:t> sedimentary rocks are made when water evaporates leaving a solid substance behind, e.g. rock salt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1800" dirty="0">
              <a:latin typeface="+mn-lt"/>
            </a:endParaRP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57188"/>
              </p:ext>
            </p:extLst>
          </p:nvPr>
        </p:nvGraphicFramePr>
        <p:xfrm>
          <a:off x="9351856" y="1894678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are chemical</a:t>
                      </a:r>
                      <a:r>
                        <a:rPr lang="en-AU" baseline="0" dirty="0"/>
                        <a:t> sedimentary rocks formed?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418982" y="4566197"/>
            <a:ext cx="3783708" cy="1811569"/>
            <a:chOff x="5415695" y="4939910"/>
            <a:chExt cx="3783708" cy="18115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0028" y="4939910"/>
              <a:ext cx="2619375" cy="17526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415695" y="6382147"/>
              <a:ext cx="1011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Rock salt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32756" y="148208"/>
            <a:ext cx="2369934" cy="2019794"/>
            <a:chOff x="6832756" y="148208"/>
            <a:chExt cx="2369934" cy="201979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2756" y="148208"/>
              <a:ext cx="2369934" cy="161327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8002189" y="1798670"/>
              <a:ext cx="1200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Sandstone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583315" y="2417227"/>
            <a:ext cx="2656949" cy="1936858"/>
            <a:chOff x="6630802" y="2482618"/>
            <a:chExt cx="2656949" cy="193685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0802" y="2482618"/>
              <a:ext cx="2656949" cy="189440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8556224" y="40501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Coal</a:t>
              </a: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166DB01A-EF6C-4A0B-8CDA-8723F09BE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75402"/>
              </p:ext>
            </p:extLst>
          </p:nvPr>
        </p:nvGraphicFramePr>
        <p:xfrm>
          <a:off x="9351856" y="4946007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sediment </a:t>
                      </a:r>
                      <a:r>
                        <a:rPr lang="en-AU" b="0" dirty="0"/>
                        <a:t>(</a:t>
                      </a:r>
                      <a:r>
                        <a:rPr lang="en-AU" b="0" i="1" dirty="0"/>
                        <a:t>noun</a:t>
                      </a:r>
                      <a:r>
                        <a:rPr lang="en-AU" b="0" dirty="0"/>
                        <a:t>)</a:t>
                      </a:r>
                      <a:endParaRPr lang="en-AU" b="1" dirty="0"/>
                    </a:p>
                    <a:p>
                      <a:r>
                        <a:rPr lang="en-AU" dirty="0"/>
                        <a:t>small rock particles</a:t>
                      </a:r>
                    </a:p>
                    <a:p>
                      <a:endParaRPr lang="en-AU" dirty="0"/>
                    </a:p>
                    <a:p>
                      <a:r>
                        <a:rPr lang="en-AU" b="1" baseline="0" dirty="0"/>
                        <a:t>compact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verb</a:t>
                      </a:r>
                      <a:r>
                        <a:rPr lang="en-AU" b="0" baseline="0" dirty="0"/>
                        <a:t>)</a:t>
                      </a:r>
                      <a:endParaRPr lang="en-AU" b="1" baseline="0" dirty="0"/>
                    </a:p>
                    <a:p>
                      <a:r>
                        <a:rPr lang="en-AU" baseline="0" dirty="0"/>
                        <a:t>press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2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796264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there grains?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083198" y="4268897"/>
            <a:ext cx="4673725" cy="2147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70C0"/>
                </a:solidFill>
                <a:latin typeface="+mn-lt"/>
              </a:rPr>
              <a:t>Limestone is a biological sedimentary rock because it is made from shells of animals</a:t>
            </a:r>
            <a:endParaRPr lang="en-AU" sz="2400" dirty="0">
              <a:solidFill>
                <a:srgbClr val="0070C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28566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it made from</a:t>
                      </a:r>
                      <a:r>
                        <a:rPr lang="en-AU" baseline="0" dirty="0"/>
                        <a:t> dead plants or animals?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07550"/>
              </p:ext>
            </p:extLst>
          </p:nvPr>
        </p:nvGraphicFramePr>
        <p:xfrm>
          <a:off x="9351856" y="2399706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it made from substances dissolved in water?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25220"/>
              </p:ext>
            </p:extLst>
          </p:nvPr>
        </p:nvGraphicFramePr>
        <p:xfrm>
          <a:off x="186292" y="926873"/>
          <a:ext cx="3432039" cy="4347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Sedimentary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Made of grains cemented together</a:t>
                      </a:r>
                      <a:r>
                        <a:rPr lang="en-AU" sz="2000" baseline="0" dirty="0"/>
                        <a:t> = </a:t>
                      </a:r>
                      <a:r>
                        <a:rPr lang="en-AU" sz="2000" b="1" baseline="0" dirty="0"/>
                        <a:t>clastic sedimentary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Not made of grains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dead plant or animal material = </a:t>
                      </a:r>
                      <a:r>
                        <a:rPr lang="en-AU" sz="2000" b="1" baseline="0" dirty="0"/>
                        <a:t>biological sedimentary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substances dissolved in water = </a:t>
                      </a:r>
                      <a:r>
                        <a:rPr lang="en-AU" sz="2000" b="1" baseline="0" dirty="0"/>
                        <a:t>chemical sedimentary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083197" y="926873"/>
            <a:ext cx="4718604" cy="3344559"/>
            <a:chOff x="4256060" y="825769"/>
            <a:chExt cx="4159576" cy="30889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4128" y="825769"/>
              <a:ext cx="4081947" cy="261437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256060" y="3317815"/>
              <a:ext cx="4159576" cy="596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Limestone – made from shells of marine animals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2223ECC9-5503-4981-A125-C79B6F0C5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75402"/>
              </p:ext>
            </p:extLst>
          </p:nvPr>
        </p:nvGraphicFramePr>
        <p:xfrm>
          <a:off x="9351856" y="4946007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sediment </a:t>
                      </a:r>
                      <a:r>
                        <a:rPr lang="en-AU" b="0" dirty="0"/>
                        <a:t>(</a:t>
                      </a:r>
                      <a:r>
                        <a:rPr lang="en-AU" b="0" i="1" dirty="0"/>
                        <a:t>noun</a:t>
                      </a:r>
                      <a:r>
                        <a:rPr lang="en-AU" b="0" dirty="0"/>
                        <a:t>)</a:t>
                      </a:r>
                      <a:endParaRPr lang="en-AU" b="1" dirty="0"/>
                    </a:p>
                    <a:p>
                      <a:r>
                        <a:rPr lang="en-AU" dirty="0"/>
                        <a:t>small rock particles</a:t>
                      </a:r>
                    </a:p>
                    <a:p>
                      <a:endParaRPr lang="en-AU" dirty="0"/>
                    </a:p>
                    <a:p>
                      <a:r>
                        <a:rPr lang="en-AU" b="1" baseline="0" dirty="0"/>
                        <a:t>compact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verb</a:t>
                      </a:r>
                      <a:r>
                        <a:rPr lang="en-AU" b="0" baseline="0" dirty="0"/>
                        <a:t>)</a:t>
                      </a:r>
                      <a:endParaRPr lang="en-AU" b="1" baseline="0" dirty="0"/>
                    </a:p>
                    <a:p>
                      <a:r>
                        <a:rPr lang="en-AU" baseline="0" dirty="0"/>
                        <a:t>press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01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796264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Are there grains?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99799" y="4800225"/>
            <a:ext cx="4380099" cy="1752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70C0"/>
                </a:solidFill>
                <a:latin typeface="+mn-lt"/>
              </a:rPr>
              <a:t>Conglomerate is a clastic sedimentary rock because it is made from grains of rock cemented together.</a:t>
            </a:r>
            <a:endParaRPr lang="en-AU" sz="2400" dirty="0">
              <a:solidFill>
                <a:srgbClr val="0070C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28566"/>
              </p:ext>
            </p:extLst>
          </p:nvPr>
        </p:nvGraphicFramePr>
        <p:xfrm>
          <a:off x="9351856" y="1198108"/>
          <a:ext cx="2605964" cy="100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it made from</a:t>
                      </a:r>
                      <a:r>
                        <a:rPr lang="en-AU" baseline="0" dirty="0"/>
                        <a:t> dead plants or animals?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07550"/>
              </p:ext>
            </p:extLst>
          </p:nvPr>
        </p:nvGraphicFramePr>
        <p:xfrm>
          <a:off x="9351856" y="2399706"/>
          <a:ext cx="2605964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Is it made from substances dissolved in water?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25220"/>
              </p:ext>
            </p:extLst>
          </p:nvPr>
        </p:nvGraphicFramePr>
        <p:xfrm>
          <a:off x="186292" y="926873"/>
          <a:ext cx="3432039" cy="4347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32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8659">
                <a:tc>
                  <a:txBody>
                    <a:bodyPr/>
                    <a:lstStyle/>
                    <a:p>
                      <a:r>
                        <a:rPr lang="en-AU" sz="2000" dirty="0"/>
                        <a:t>Identifying Sedimentary</a:t>
                      </a:r>
                      <a:r>
                        <a:rPr lang="en-AU" sz="2000" baseline="0" dirty="0"/>
                        <a:t> Rocks</a:t>
                      </a:r>
                      <a:endParaRPr lang="en-A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1497">
                <a:tc>
                  <a:txBody>
                    <a:bodyPr/>
                    <a:lstStyle/>
                    <a:p>
                      <a:r>
                        <a:rPr lang="en-AU" sz="2000" dirty="0"/>
                        <a:t>1. Made of grains cemented together</a:t>
                      </a:r>
                      <a:r>
                        <a:rPr lang="en-AU" sz="2000" baseline="0" dirty="0"/>
                        <a:t> = </a:t>
                      </a:r>
                      <a:r>
                        <a:rPr lang="en-AU" sz="2000" b="1" baseline="0" dirty="0"/>
                        <a:t>clastic sedimentary</a:t>
                      </a:r>
                    </a:p>
                    <a:p>
                      <a:endParaRPr lang="en-AU" sz="2000" b="1" baseline="0" dirty="0"/>
                    </a:p>
                    <a:p>
                      <a:r>
                        <a:rPr lang="en-AU" sz="2000" baseline="0" dirty="0"/>
                        <a:t>2. Not made of grains</a:t>
                      </a:r>
                    </a:p>
                    <a:p>
                      <a:endParaRPr lang="en-AU" sz="2000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dead plant or animal material = </a:t>
                      </a:r>
                      <a:r>
                        <a:rPr lang="en-AU" sz="2000" b="1" baseline="0" dirty="0"/>
                        <a:t>biological sedimentary</a:t>
                      </a:r>
                    </a:p>
                    <a:p>
                      <a:pPr marL="457200" indent="-457200">
                        <a:buAutoNum type="alphaLcParenR"/>
                      </a:pPr>
                      <a:endParaRPr lang="en-AU" sz="2000" b="1" baseline="0" dirty="0"/>
                    </a:p>
                    <a:p>
                      <a:pPr marL="457200" indent="-457200">
                        <a:buAutoNum type="alphaLcParenR"/>
                      </a:pPr>
                      <a:r>
                        <a:rPr lang="en-AU" sz="2000" baseline="0" dirty="0"/>
                        <a:t>Made from substances dissolved in water = </a:t>
                      </a:r>
                      <a:r>
                        <a:rPr lang="en-AU" sz="2000" b="1" baseline="0" dirty="0"/>
                        <a:t>chemical sedimentary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999799" y="926873"/>
            <a:ext cx="5042593" cy="3746104"/>
            <a:chOff x="6916903" y="99074"/>
            <a:chExt cx="2648492" cy="192990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6903" y="99074"/>
              <a:ext cx="2282500" cy="165164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916903" y="1773848"/>
              <a:ext cx="2648492" cy="255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Conglomerate – made from rock grains</a:t>
              </a: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="" xmlns:a16="http://schemas.microsoft.com/office/drawing/2014/main" id="{8A9C99C0-8764-4ACF-ADE0-7DA4EBA97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75402"/>
              </p:ext>
            </p:extLst>
          </p:nvPr>
        </p:nvGraphicFramePr>
        <p:xfrm>
          <a:off x="9351856" y="4946007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sediment </a:t>
                      </a:r>
                      <a:r>
                        <a:rPr lang="en-AU" b="0" dirty="0"/>
                        <a:t>(</a:t>
                      </a:r>
                      <a:r>
                        <a:rPr lang="en-AU" b="0" i="1" dirty="0"/>
                        <a:t>noun</a:t>
                      </a:r>
                      <a:r>
                        <a:rPr lang="en-AU" b="0" dirty="0"/>
                        <a:t>)</a:t>
                      </a:r>
                      <a:endParaRPr lang="en-AU" b="1" dirty="0"/>
                    </a:p>
                    <a:p>
                      <a:r>
                        <a:rPr lang="en-AU" dirty="0"/>
                        <a:t>small rock particles</a:t>
                      </a:r>
                    </a:p>
                    <a:p>
                      <a:endParaRPr lang="en-AU" dirty="0"/>
                    </a:p>
                    <a:p>
                      <a:r>
                        <a:rPr lang="en-AU" b="1" baseline="0" dirty="0"/>
                        <a:t>compact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verb</a:t>
                      </a:r>
                      <a:r>
                        <a:rPr lang="en-AU" b="0" baseline="0" dirty="0"/>
                        <a:t>)</a:t>
                      </a:r>
                      <a:endParaRPr lang="en-AU" b="1" baseline="0" dirty="0"/>
                    </a:p>
                    <a:p>
                      <a:r>
                        <a:rPr lang="en-AU" baseline="0" dirty="0"/>
                        <a:t>press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87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12278</TotalTime>
  <Words>1186</Words>
  <Application>Microsoft Office PowerPoint</Application>
  <PresentationFormat>Widescreen</PresentationFormat>
  <Paragraphs>246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152</cp:revision>
  <dcterms:created xsi:type="dcterms:W3CDTF">2017-01-28T08:32:28Z</dcterms:created>
  <dcterms:modified xsi:type="dcterms:W3CDTF">2020-02-25T02:09:55Z</dcterms:modified>
</cp:coreProperties>
</file>